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Sekcja domyślna" id="{DC007E36-A1DC-4C40-BDEE-B951BA66175D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098" autoAdjust="0"/>
    <p:restoredTop sz="94660"/>
  </p:normalViewPr>
  <p:slideViewPr>
    <p:cSldViewPr>
      <p:cViewPr varScale="1">
        <p:scale>
          <a:sx n="74" d="100"/>
          <a:sy n="74" d="100"/>
        </p:scale>
        <p:origin x="-102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ójkąt równoramienny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Symbol zastępczy daty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pl-PL"/>
          </a:p>
        </p:txBody>
      </p:sp>
      <p:sp>
        <p:nvSpPr>
          <p:cNvPr id="29" name="Symbol zastępczy numeru slajd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ójkąt prostokątny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ójkąt równoramienny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  <p:cxnSp>
        <p:nvCxnSpPr>
          <p:cNvPr id="11" name="Łącznik prostoliniowy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ójkąt prostokątny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Łącznik prostoliniowy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DF9494E6-32F6-4501-8BD5-928D0CA7C4F5}" type="datetimeFigureOut">
              <a:rPr lang="pl-PL" smtClean="0"/>
              <a:pPr/>
              <a:t>2016-04-15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457F379-B280-4AA9-ABE9-8A514D21CF11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Documents%20and%20Settings\Marysia\Pulpit\Muzyka%20Filmowa%20-%20Bolek%20I%20Lolek.mp3" TargetMode="Externa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2" Type="http://schemas.openxmlformats.org/officeDocument/2006/relationships/slideLayout" Target="../slideLayouts/slideLayout3.xml"/><Relationship Id="rId1" Type="http://schemas.openxmlformats.org/officeDocument/2006/relationships/video" Target="NULL" TargetMode="Externa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60010"/>
            <a:ext cx="5908282" cy="3606500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80528" y="-243408"/>
            <a:ext cx="7772400" cy="1262963"/>
          </a:xfrm>
        </p:spPr>
        <p:txBody>
          <a:bodyPr>
            <a:normAutofit/>
          </a:bodyPr>
          <a:lstStyle/>
          <a:p>
            <a:r>
              <a:rPr lang="pl-PL" sz="66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„Bolek i Lolek”</a:t>
            </a:r>
            <a:endParaRPr lang="pl-PL" sz="66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47664" y="1052736"/>
            <a:ext cx="6400800" cy="1752600"/>
          </a:xfrm>
        </p:spPr>
        <p:txBody>
          <a:bodyPr>
            <a:normAutofit/>
          </a:bodyPr>
          <a:lstStyle/>
          <a:p>
            <a:r>
              <a:rPr lang="pl-PL" sz="2000" i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Władysław </a:t>
            </a:r>
            <a:r>
              <a:rPr lang="pl-PL" sz="2000" i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Nehrebecki</a:t>
            </a:r>
          </a:p>
          <a:p>
            <a:endParaRPr lang="pl-PL" sz="2000" i="1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Muzyka Filmowa - Bolek I Lolek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0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91889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0854" y="188640"/>
            <a:ext cx="7189146" cy="1444899"/>
          </a:xfrm>
        </p:spPr>
        <p:txBody>
          <a:bodyPr/>
          <a:lstStyle/>
          <a:p>
            <a:r>
              <a:rPr lang="pl-PL" dirty="0" smtClean="0"/>
              <a:t>Narodziny bohaterów:</a:t>
            </a:r>
            <a:endParaRPr lang="pl-PL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1"/>
          </p:nvPr>
        </p:nvSpPr>
        <p:spPr>
          <a:xfrm>
            <a:off x="107504" y="1633536"/>
            <a:ext cx="6120680" cy="4243736"/>
          </a:xfrm>
        </p:spPr>
        <p:txBody>
          <a:bodyPr/>
          <a:lstStyle/>
          <a:p>
            <a:r>
              <a:rPr lang="pl-PL" dirty="0" smtClean="0"/>
              <a:t>Inspiracją autora, Władysława Nehrebeckiego, do napisania tego utworu były zabawy jego dwóch młodszych synów, Jana i Romana którzy mogą być utożsamiani z głównymi bohaterami książki</a:t>
            </a:r>
            <a:endParaRPr lang="pl-P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LightScreen/>
                    </a14:imgEffect>
                    <a14:imgEffect>
                      <a14:sharpenSoften amount="13000"/>
                    </a14:imgEffect>
                    <a14:imgEffect>
                      <a14:brightnessContrast bright="-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28" t="10385"/>
          <a:stretch/>
        </p:blipFill>
        <p:spPr bwMode="auto">
          <a:xfrm>
            <a:off x="27338" y="3333295"/>
            <a:ext cx="9144000" cy="3557227"/>
          </a:xfrm>
          <a:prstGeom prst="rect">
            <a:avLst/>
          </a:prstGeom>
          <a:noFill/>
          <a:ln>
            <a:noFill/>
          </a:ln>
          <a:effectLst>
            <a:softEdge rad="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0" t="7438" r="4770" b="2220"/>
          <a:stretch/>
        </p:blipFill>
        <p:spPr bwMode="auto">
          <a:xfrm>
            <a:off x="6156177" y="0"/>
            <a:ext cx="2987823" cy="4411243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  <a:softEdge rad="0"/>
          </a:effectLst>
          <a:scene3d>
            <a:camera prst="orthographicFront"/>
            <a:lightRig rig="threePt" dir="t"/>
          </a:scene3d>
          <a:sp3d>
            <a:bevelT w="107950" h="11430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olek i Lolek - muzyka z bajki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95536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9274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0" y="332656"/>
            <a:ext cx="8223448" cy="2286000"/>
          </a:xfrm>
        </p:spPr>
        <p:txBody>
          <a:bodyPr>
            <a:normAutofit/>
          </a:bodyPr>
          <a:lstStyle/>
          <a:p>
            <a:r>
              <a:rPr lang="pl-PL" sz="2400" b="1" dirty="0" smtClean="0"/>
              <a:t>Z nimi zwiedzaliśmy cały świat, w ‚</a:t>
            </a:r>
            <a:r>
              <a:rPr lang="pl-PL" sz="2400" i="1" dirty="0" smtClean="0"/>
              <a:t>Przygodach Bolka i Lolka</a:t>
            </a:r>
            <a:r>
              <a:rPr lang="pl-PL" sz="2400" b="1" dirty="0" smtClean="0"/>
              <a:t>’ pokazywali nam swoje przygody, różne podróże oraz jak spędzali swój wolny czas w bardzo ciekawy sposób</a:t>
            </a:r>
            <a:endParaRPr lang="pl-PL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89" y="3501008"/>
            <a:ext cx="9144000" cy="3349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355150">
            <a:off x="5333105" y="2263917"/>
            <a:ext cx="375412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18755">
            <a:off x="665063" y="2348547"/>
            <a:ext cx="2719912" cy="1826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5375" y="1624302"/>
            <a:ext cx="2359140" cy="189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185700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88673"/>
            <a:ext cx="4848740" cy="310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46176"/>
            <a:ext cx="1860798" cy="248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62526">
            <a:off x="6075636" y="2500695"/>
            <a:ext cx="3489147" cy="2255143"/>
          </a:xfrm>
          <a:prstGeom prst="rect">
            <a:avLst/>
          </a:prstGeom>
          <a:noFill/>
          <a:ln>
            <a:noFill/>
          </a:ln>
          <a:effectLst>
            <a:softEdge rad="1016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-171400"/>
            <a:ext cx="8511480" cy="1362075"/>
          </a:xfrm>
        </p:spPr>
        <p:txBody>
          <a:bodyPr/>
          <a:lstStyle/>
          <a:p>
            <a:r>
              <a:rPr lang="pl-PL" dirty="0" smtClean="0"/>
              <a:t>Rozśmieszają pokolenia już od 50 lat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8560" y="4149080"/>
            <a:ext cx="10369152" cy="3290146"/>
          </a:xfrm>
          <a:prstGeom prst="rect">
            <a:avLst/>
          </a:prstGeom>
          <a:noFill/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7684399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12308">
            <a:off x="4018019" y="216129"/>
            <a:ext cx="4864552" cy="3648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235420">
            <a:off x="377079" y="1141883"/>
            <a:ext cx="3467943" cy="2774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512" y="-315416"/>
            <a:ext cx="7239000" cy="1362075"/>
          </a:xfrm>
        </p:spPr>
        <p:txBody>
          <a:bodyPr/>
          <a:lstStyle/>
          <a:p>
            <a:r>
              <a:rPr lang="pl-PL" dirty="0" smtClean="0"/>
              <a:t>Czasami bywało gorzej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93" r="-1"/>
          <a:stretch/>
        </p:blipFill>
        <p:spPr bwMode="auto">
          <a:xfrm>
            <a:off x="1" y="3804105"/>
            <a:ext cx="4283968" cy="30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9" y="3804104"/>
            <a:ext cx="4860031" cy="305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705053">
            <a:off x="3366988" y="2552446"/>
            <a:ext cx="2481466" cy="159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593373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13104"/>
            <a:ext cx="5256584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1567" y="4010025"/>
            <a:ext cx="428625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305" y="-387424"/>
            <a:ext cx="7239000" cy="1362075"/>
          </a:xfrm>
        </p:spPr>
        <p:txBody>
          <a:bodyPr/>
          <a:lstStyle/>
          <a:p>
            <a:r>
              <a:rPr lang="pl-PL" dirty="0" smtClean="0"/>
              <a:t>Zawierali znajomości…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79512" y="836712"/>
            <a:ext cx="4032448" cy="2286000"/>
          </a:xfrm>
        </p:spPr>
        <p:txBody>
          <a:bodyPr>
            <a:noAutofit/>
          </a:bodyPr>
          <a:lstStyle/>
          <a:p>
            <a:r>
              <a:rPr lang="pl-PL" sz="2400" dirty="0" smtClean="0"/>
              <a:t>Przez wszystkie lata poznali wielu interesujących przyjaciół i ciekawych ludzi. Zawsze cało i szczęśliwie wychodzili z opresji </a:t>
            </a:r>
            <a:endParaRPr lang="pl-PL" sz="24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14" b="16182"/>
          <a:stretch/>
        </p:blipFill>
        <p:spPr bwMode="auto">
          <a:xfrm>
            <a:off x="0" y="3495228"/>
            <a:ext cx="4851567" cy="33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771676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85875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2" y="2519577"/>
            <a:ext cx="5715000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3725" y="2186202"/>
            <a:ext cx="601027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651771" cy="372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0005" y="8620"/>
            <a:ext cx="5713995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771650"/>
            <a:ext cx="59055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67586"/>
            <a:ext cx="6684936" cy="458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52403" y="884954"/>
            <a:ext cx="6391597" cy="468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362" y="0"/>
            <a:ext cx="5718091" cy="413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36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15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411" y="43523"/>
            <a:ext cx="9144000" cy="683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483768" y="2348880"/>
            <a:ext cx="7239000" cy="1362075"/>
          </a:xfrm>
        </p:spPr>
        <p:txBody>
          <a:bodyPr>
            <a:noAutofit/>
          </a:bodyPr>
          <a:lstStyle/>
          <a:p>
            <a:r>
              <a:rPr lang="pl-PL" sz="9600" dirty="0" smtClean="0">
                <a:solidFill>
                  <a:schemeClr val="tx1"/>
                </a:solidFill>
                <a:effectLst/>
                <a:latin typeface="Britannic Bold" panose="020B0903060703020204" pitchFamily="34" charset="0"/>
              </a:rPr>
              <a:t>Koniec</a:t>
            </a:r>
            <a:endParaRPr lang="pl-PL" sz="9600" dirty="0">
              <a:solidFill>
                <a:schemeClr val="tx1"/>
              </a:solidFill>
              <a:effectLst/>
              <a:latin typeface="Britannic Bold" panose="020B0903060703020204" pitchFamily="34" charset="0"/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5679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nergetyczny">
  <a:themeElements>
    <a:clrScheme name="Energetyczny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Energetyczny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Energetyczny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119</TotalTime>
  <Words>99</Words>
  <Application>Microsoft Office PowerPoint</Application>
  <PresentationFormat>Pokaz na ekranie (4:3)</PresentationFormat>
  <Paragraphs>10</Paragraphs>
  <Slides>8</Slides>
  <Notes>0</Notes>
  <HiddenSlides>0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Energetyczny</vt:lpstr>
      <vt:lpstr>„Bolek i Lolek”</vt:lpstr>
      <vt:lpstr>Narodziny bohaterów:</vt:lpstr>
      <vt:lpstr>Slajd 3</vt:lpstr>
      <vt:lpstr>Rozśmieszają pokolenia już od 50 lat</vt:lpstr>
      <vt:lpstr>Czasami bywało gorzej</vt:lpstr>
      <vt:lpstr>Zawierali znajomości…</vt:lpstr>
      <vt:lpstr>Slajd 7</vt:lpstr>
      <vt:lpstr>Koniec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„Bolek i Lolek”</dc:title>
  <dc:creator>Kosterniaki</dc:creator>
  <cp:lastModifiedBy>Your User Name</cp:lastModifiedBy>
  <cp:revision>15</cp:revision>
  <dcterms:created xsi:type="dcterms:W3CDTF">2016-04-03T14:54:04Z</dcterms:created>
  <dcterms:modified xsi:type="dcterms:W3CDTF">2016-04-15T07:53:23Z</dcterms:modified>
</cp:coreProperties>
</file>